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69" r:id="rId6"/>
    <p:sldId id="267" r:id="rId7"/>
    <p:sldId id="268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65187"/>
            <a:ext cx="8534400" cy="4260851"/>
          </a:xfrm>
        </p:spPr>
        <p:txBody>
          <a:bodyPr>
            <a:normAutofit/>
          </a:bodyPr>
          <a:lstStyle/>
          <a:p>
            <a:r>
              <a:rPr lang="en-US" b="1" u="sng" dirty="0"/>
              <a:t>Mood2read</a:t>
            </a:r>
            <a:r>
              <a:rPr lang="en-US" cap="none" dirty="0"/>
              <a:t>: </a:t>
            </a:r>
            <a:r>
              <a:rPr lang="en-US" sz="3600" cap="none" dirty="0"/>
              <a:t>A Virtual Assistant for Book Recommendation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3429000"/>
            <a:ext cx="8535988" cy="256381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Built with IBM Watson Assistant</a:t>
            </a:r>
          </a:p>
          <a:p>
            <a:r>
              <a:rPr lang="en-US" dirty="0">
                <a:solidFill>
                  <a:schemeClr val="tx1"/>
                </a:solidFill>
              </a:rPr>
              <a:t>Mentor</a:t>
            </a:r>
            <a:r>
              <a:rPr lang="en-US" b="1" dirty="0">
                <a:solidFill>
                  <a:schemeClr val="tx1"/>
                </a:solidFill>
              </a:rPr>
              <a:t>: R Devnath Sir</a:t>
            </a:r>
          </a:p>
          <a:p>
            <a:r>
              <a:rPr lang="en-US" dirty="0">
                <a:solidFill>
                  <a:schemeClr val="tx1"/>
                </a:solidFill>
              </a:rPr>
              <a:t>Presented by: </a:t>
            </a:r>
            <a:r>
              <a:rPr lang="en-US" b="1" dirty="0">
                <a:solidFill>
                  <a:schemeClr val="tx1"/>
                </a:solidFill>
              </a:rPr>
              <a:t>Nandani Prakash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E0164-35AA-277B-7D26-33C57364D620}"/>
              </a:ext>
            </a:extLst>
          </p:cNvPr>
          <p:cNvSpPr txBox="1"/>
          <p:nvPr/>
        </p:nvSpPr>
        <p:spPr>
          <a:xfrm>
            <a:off x="162047" y="706055"/>
            <a:ext cx="1165570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Objective:</a:t>
            </a:r>
            <a:endParaRPr lang="en-IN" sz="2400" b="1" dirty="0"/>
          </a:p>
          <a:p>
            <a:endParaRPr lang="en-IN" sz="3200" b="1" dirty="0"/>
          </a:p>
          <a:p>
            <a:pPr algn="just"/>
            <a:r>
              <a:rPr lang="en-IN" dirty="0"/>
              <a:t>To build a Virtual Assistant that recommends books based on: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/>
              <a:t>User mood</a:t>
            </a:r>
            <a:r>
              <a:rPr lang="en-US" dirty="0"/>
              <a:t>(e.g., happy, sad, tired, angry, relaxed)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/>
              <a:t>Genre</a:t>
            </a:r>
            <a:r>
              <a:rPr lang="en-US" dirty="0"/>
              <a:t>(e.g., romance, thriller, fantasy, horror, comedy)</a:t>
            </a: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/>
              <a:t>Author</a:t>
            </a:r>
            <a:r>
              <a:rPr lang="en-IN" dirty="0"/>
              <a:t>(e.g., Colleen Hoover, J.K. Rowling, Matt Haig, etc.)</a:t>
            </a:r>
          </a:p>
          <a:p>
            <a:pPr algn="just"/>
            <a:endParaRPr lang="en-IN" dirty="0"/>
          </a:p>
          <a:p>
            <a:pPr algn="just"/>
            <a:r>
              <a:rPr lang="en-US" b="1" u="sng" dirty="0"/>
              <a:t>To Create a Personalized and Engaging User Experience</a:t>
            </a:r>
            <a:r>
              <a:rPr lang="en-US" dirty="0"/>
              <a:t>: Make the process of finding the right book more interactive, personalized, and efficient.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</a:t>
            </a:r>
            <a:r>
              <a:rPr lang="en-US" b="1" u="sng" dirty="0"/>
              <a:t>To Utilize IBM Watson’s Natural Language Understanding</a:t>
            </a:r>
            <a:r>
              <a:rPr lang="en-US" dirty="0"/>
              <a:t>: Use intents, entities, and dialog in Watson Assistant to understand user inputs and provide meaningful replies.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50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C1F2-0163-5876-8233-AE617ABD8ACA}"/>
              </a:ext>
            </a:extLst>
          </p:cNvPr>
          <p:cNvSpPr txBox="1"/>
          <p:nvPr/>
        </p:nvSpPr>
        <p:spPr>
          <a:xfrm>
            <a:off x="363155" y="504849"/>
            <a:ext cx="11292840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000" b="1" dirty="0"/>
              <a:t>Why we need this?</a:t>
            </a:r>
          </a:p>
          <a:p>
            <a:pPr algn="just"/>
            <a:endParaRPr lang="en-IN" dirty="0"/>
          </a:p>
          <a:p>
            <a:pPr marL="342900" indent="-342900" algn="just">
              <a:buAutoNum type="arabicPeriod"/>
            </a:pPr>
            <a:r>
              <a:rPr lang="en-US" sz="2000" b="1" u="sng" dirty="0"/>
              <a:t>Personalized Conversations</a:t>
            </a:r>
            <a:r>
              <a:rPr lang="en-US" sz="2000" dirty="0"/>
              <a:t>: The assistant can ask questions like: "What mood are you in?“ Do you prefer romance or thriller today?“ Based on user input (mood, genre, favorite authors), it gives tailored book suggestions.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b="1" u="sng" dirty="0"/>
              <a:t>Natural Language Understanding (NLU</a:t>
            </a:r>
            <a:r>
              <a:rPr lang="en-US" dirty="0"/>
              <a:t>): IBM Watson Assistant can understand natural language, making the interaction feel human. For example: “I want a light romantic comedy for a weekend read” → Watson understands this intent and mood.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b="1" u="sng" dirty="0"/>
              <a:t>24/7 Availability</a:t>
            </a:r>
            <a:r>
              <a:rPr lang="en-US" dirty="0"/>
              <a:t>: A virtual assistant is always available to help users anytime—no need to wait for a librarian or app support.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 </a:t>
            </a:r>
            <a:r>
              <a:rPr lang="en-US" b="1" u="sng" dirty="0"/>
              <a:t>Interactive User Experience </a:t>
            </a:r>
            <a:r>
              <a:rPr lang="en-US" dirty="0"/>
              <a:t>:Instead of a static website with book lists, users can chat with the bot, ask questions, get summaries, reviews, etc.</a:t>
            </a:r>
            <a:endParaRPr lang="en-IN" dirty="0"/>
          </a:p>
          <a:p>
            <a:pPr algn="just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82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9C1115-F172-E42E-B8A9-A67B9AB3AA5E}"/>
              </a:ext>
            </a:extLst>
          </p:cNvPr>
          <p:cNvSpPr txBox="1"/>
          <p:nvPr/>
        </p:nvSpPr>
        <p:spPr>
          <a:xfrm>
            <a:off x="462987" y="188215"/>
            <a:ext cx="120415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Introducing Mood2Read </a:t>
            </a:r>
            <a:r>
              <a:rPr lang="en-IN" sz="3200" dirty="0"/>
              <a:t>– A AI Book Recommender</a:t>
            </a:r>
          </a:p>
          <a:p>
            <a:endParaRPr lang="en-IN" sz="3200" dirty="0"/>
          </a:p>
          <a:p>
            <a:r>
              <a:rPr lang="en-IN" sz="2400" dirty="0"/>
              <a:t>Created a website and embedded a virtual assistant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83281-CE40-A214-F0FC-F52EF4AF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12" r="-1249"/>
          <a:stretch>
            <a:fillRect/>
          </a:stretch>
        </p:blipFill>
        <p:spPr>
          <a:xfrm>
            <a:off x="-1" y="1956122"/>
            <a:ext cx="12419636" cy="47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5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1B41-7D47-AE36-B7E7-6432F0AD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429000"/>
            <a:ext cx="9999221" cy="392381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/>
              <a:t>         </a:t>
            </a:r>
            <a:r>
              <a:rPr lang="en-IN" sz="2400" b="1" u="sng" dirty="0"/>
              <a:t>Conversation Virtual Assistant with its Features</a:t>
            </a:r>
            <a:br>
              <a:rPr lang="en-IN" sz="2400" b="1" dirty="0"/>
            </a:br>
            <a:r>
              <a:rPr lang="en-IN" sz="1800" cap="none" dirty="0"/>
              <a:t>In these photos we can see the features . It provide us book recommendation on the basis of genre, author and the user’s mood.</a:t>
            </a:r>
            <a:br>
              <a:rPr lang="en-IN" sz="1800" cap="none" dirty="0"/>
            </a:br>
            <a:r>
              <a:rPr lang="en-IN" sz="1800" cap="none" dirty="0"/>
              <a:t>It feels like you are talking with a person who loves reading books and suggests you .</a:t>
            </a:r>
            <a:endParaRPr lang="en-IN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AE84D3-78FB-2B81-58CC-F0D26AA79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793" y="312516"/>
            <a:ext cx="5343546" cy="392381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9590B7-8143-CA10-DD2A-CAC7BDC6C2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5605" y="312516"/>
            <a:ext cx="5698602" cy="3923818"/>
          </a:xfrm>
        </p:spPr>
      </p:pic>
    </p:spTree>
    <p:extLst>
      <p:ext uri="{BB962C8B-B14F-4D97-AF65-F5344CB8AC3E}">
        <p14:creationId xmlns:p14="http://schemas.microsoft.com/office/powerpoint/2010/main" val="368273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2D59E-3290-238B-1C8A-1C4A399C86BC}"/>
              </a:ext>
            </a:extLst>
          </p:cNvPr>
          <p:cNvSpPr txBox="1"/>
          <p:nvPr/>
        </p:nvSpPr>
        <p:spPr>
          <a:xfrm>
            <a:off x="451413" y="474561"/>
            <a:ext cx="1158625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Tools &amp; Technologies Used</a:t>
            </a:r>
          </a:p>
          <a:p>
            <a:endParaRPr lang="en-IN" sz="2800" b="1" u="sng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000" b="1" u="sng" dirty="0"/>
              <a:t>IBM Watson Assistant</a:t>
            </a:r>
            <a:r>
              <a:rPr lang="en-IN" sz="2000" b="1" dirty="0"/>
              <a:t>: </a:t>
            </a:r>
            <a:r>
              <a:rPr lang="en-US" dirty="0"/>
              <a:t>To build the intelligent chatbot that understands and replies based on user inputs (mood, genre, author)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000" b="1" u="sng" dirty="0"/>
              <a:t>HTML + CSS</a:t>
            </a:r>
            <a:r>
              <a:rPr lang="en-IN" sz="2000" b="1" dirty="0"/>
              <a:t>: </a:t>
            </a:r>
            <a:r>
              <a:rPr lang="en-US" dirty="0"/>
              <a:t>To design the user interface (UI) for the chatbot (if you created a website)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b="1" u="sng" dirty="0"/>
              <a:t>JavaScript: </a:t>
            </a:r>
            <a:r>
              <a:rPr lang="en-US" dirty="0"/>
              <a:t>To handle chatbot behavior and communication with Watson API on the frontend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000" b="1" u="sng" dirty="0"/>
              <a:t>VS Code</a:t>
            </a:r>
            <a:r>
              <a:rPr lang="en-IN" dirty="0"/>
              <a:t>: </a:t>
            </a:r>
            <a:r>
              <a:rPr lang="en-US" dirty="0"/>
              <a:t>Code editor and development environment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IN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N" sz="2000" b="1" u="sng" dirty="0"/>
              <a:t>GitHub</a:t>
            </a:r>
            <a:r>
              <a:rPr lang="en-IN" dirty="0"/>
              <a:t>: Version control and project hosting</a:t>
            </a:r>
          </a:p>
          <a:p>
            <a:pPr algn="just"/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800" b="1" dirty="0"/>
              <a:t>                       “When life feels too much – read instead”</a:t>
            </a:r>
          </a:p>
        </p:txBody>
      </p:sp>
    </p:spTree>
    <p:extLst>
      <p:ext uri="{BB962C8B-B14F-4D97-AF65-F5344CB8AC3E}">
        <p14:creationId xmlns:p14="http://schemas.microsoft.com/office/powerpoint/2010/main" val="323507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DEC0A5-5E84-35D4-FD30-B0D6520935E9}"/>
              </a:ext>
            </a:extLst>
          </p:cNvPr>
          <p:cNvSpPr txBox="1"/>
          <p:nvPr/>
        </p:nvSpPr>
        <p:spPr>
          <a:xfrm>
            <a:off x="3044142" y="995423"/>
            <a:ext cx="8588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7200" b="1" dirty="0"/>
          </a:p>
          <a:p>
            <a:r>
              <a:rPr lang="en-IN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749599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Mood2read</Template>
  <TotalTime>0</TotalTime>
  <Words>448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Century Gothic</vt:lpstr>
      <vt:lpstr>Wingdings</vt:lpstr>
      <vt:lpstr>Wingdings 3</vt:lpstr>
      <vt:lpstr>Slice</vt:lpstr>
      <vt:lpstr>Mood2read: A Virtual Assistant for Book Recommendation</vt:lpstr>
      <vt:lpstr>PowerPoint Presentation</vt:lpstr>
      <vt:lpstr>PowerPoint Presentation</vt:lpstr>
      <vt:lpstr>PowerPoint Presentation</vt:lpstr>
      <vt:lpstr>         Conversation Virtual Assistant with its Features In these photos we can see the features . It provide us book recommendation on the basis of genre, author and the user’s mood. It feels like you are talking with a person who loves reading books and suggests you 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Nandani Prakash</dc:creator>
  <cp:lastModifiedBy>Nandani Prakash</cp:lastModifiedBy>
  <cp:revision>1</cp:revision>
  <dcterms:created xsi:type="dcterms:W3CDTF">2025-08-02T15:25:19Z</dcterms:created>
  <dcterms:modified xsi:type="dcterms:W3CDTF">2025-08-02T15:26:08Z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